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/Relationships>
</file>

<file path=ppt/presentation.xml><?xml version="1.0" encoding="utf-8"?>
<!--Generated by Spire.Presentation for .NET 2.4.0.11040--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r:id="rId1" id="2147483648"/>
  </p:sldMasterIdLst>
  <p:sldIdLst>
    <p:sldId r:id="rId2" id="256"/>
    <p:sldId r:id="rId7" id="257"/>
    <p:sldId r:id="rId8" id="258"/>
    <p:sldId r:id="rId9" id="259"/>
    <p:sldId r:id="rId10" id="260"/>
    <p:sldId r:id="rId11" id="261"/>
    <p:sldId r:id="rId12" id="26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tags" Target="tags/tag1.xml" /><Relationship Id="rId2" Type="http://schemas.openxmlformats.org/officeDocument/2006/relationships/slide" Target="slides/slide1.xml" /><Relationship Id="rId3" Type="http://schemas.openxmlformats.org/officeDocument/2006/relationships/presProps" Target="presProps.xml" /><Relationship Id="rId4" Type="http://schemas.openxmlformats.org/officeDocument/2006/relationships/viewProps" Target="viewProps.xml" /><Relationship Id="rId5" Type="http://schemas.openxmlformats.org/officeDocument/2006/relationships/theme" Target="theme/theme1.xml" /><Relationship Id="rId6" Type="http://schemas.openxmlformats.org/officeDocument/2006/relationships/tableStyles" Target="tableStyles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bg1"/>
            </a:gs>
            <a:gs pos="52000">
              <a:srgbClr val="EDEEF1"/>
            </a:gs>
            <a:gs pos="100000">
              <a:schemeClr val="bg1">
                <a:lumMod val="85000"/>
              </a:schemeClr>
            </a:gs>
            <a:gs pos="83000">
              <a:schemeClr val="bg1">
                <a:lumMod val="75000"/>
                <a:alpha val="81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1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5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9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5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obj" idx="1"/>
          </p:nvPr>
        </p:nvSpPr>
        <p:spPr/>
        <p:txBody>
          <a:bodyPr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95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38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obj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type="obj"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31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obj"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obj"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70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79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90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obj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2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83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">
    <p:bg>
      <p:bgPr>
        <a:gradFill flip="none" rotWithShape="1">
          <a:gsLst>
            <a:gs pos="0">
              <a:schemeClr val="bg1"/>
            </a:gs>
            <a:gs pos="38000">
              <a:srgbClr val="EDEEF1"/>
            </a:gs>
            <a:gs pos="100000">
              <a:schemeClr val="bg1">
                <a:lumMod val="85000"/>
              </a:schemeClr>
            </a:gs>
            <a:gs pos="80000">
              <a:schemeClr val="bg1">
                <a:lumMod val="75000"/>
                <a:alpha val="81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38CE7-3C27-4225-9194-9B27B74ACB3B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2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The island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0" y="5679235"/>
            <a:ext cx="5861934" cy="1002476"/>
          </a:xfrm>
          <a:prstGeom prst="rect"/>
          <a:effectLst>
            <a:glow>
              <a:schemeClr val="tx1">
                <a:alpha val="20000"/>
              </a:schemeClr>
            </a:glow>
            <a:outerShdw blurRad="381000" dir="5400000" dist="266700" algn="ctr" rotWithShape="0">
              <a:schemeClr val="bg1">
                <a:alpha val="5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75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obj" idx="1"/>
          </p:nvPr>
        </p:nvSpPr>
        <p:spPr>
          <a:xfrm>
            <a:off x="6172200" y="1825625"/>
            <a:ext cx="5184648" cy="4351338"/>
          </a:xfrm>
        </p:spPr>
        <p:txBody>
          <a:bodyPr/>
          <a:lstStyle/>
          <a:p>
            <a:r>
              <a:t>Add Text Here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obj" idx="1"/>
          </p:nvPr>
        </p:nvSpPr>
        <p:spPr>
          <a:xfrm>
            <a:off x="6172200" y="1825625"/>
            <a:ext cx="5184648" cy="4351338"/>
          </a:xfrm>
        </p:spPr>
        <p:txBody>
          <a:bodyPr/>
          <a:lstStyle/>
          <a:p>
            <a:r>
              <a:t>Add Text Here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obj" idx="1"/>
          </p:nvPr>
        </p:nvSpPr>
        <p:spPr>
          <a:xfrm>
            <a:off x="6172200" y="1825625"/>
            <a:ext cx="5184648" cy="4351338"/>
          </a:xfrm>
        </p:spPr>
        <p:txBody>
          <a:bodyPr/>
          <a:lstStyle/>
          <a:p>
            <a:r>
              <a:t>Add Text Here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obj" idx="1"/>
          </p:nvPr>
        </p:nvSpPr>
        <p:spPr>
          <a:xfrm>
            <a:off x="6172200" y="1825625"/>
            <a:ext cx="5184648" cy="4351338"/>
          </a:xfrm>
        </p:spPr>
        <p:txBody>
          <a:bodyPr/>
          <a:lstStyle/>
          <a:p>
            <a:r>
              <a:t>Add Text Here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obj" idx="1"/>
          </p:nvPr>
        </p:nvSpPr>
        <p:spPr>
          <a:xfrm>
            <a:off x="6172200" y="1825625"/>
            <a:ext cx="5184648" cy="4351338"/>
          </a:xfrm>
        </p:spPr>
        <p:txBody>
          <a:bodyPr/>
          <a:lstStyle/>
          <a:p>
            <a:r>
              <a:t>Add Text Here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obj" idx="1"/>
          </p:nvPr>
        </p:nvSpPr>
        <p:spPr>
          <a:xfrm>
            <a:off x="6172200" y="1825625"/>
            <a:ext cx="5184648" cy="4351338"/>
          </a:xfrm>
        </p:spPr>
        <p:txBody>
          <a:bodyPr/>
          <a:lstStyle/>
          <a:p>
            <a:r>
              <a:t>Add Text Here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828800"/>
            <a:ext cx="4809744" cy="4352544"/>
          </a:xfrm>
          <a:prstGeom prst="rect"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4.0.30319.34209"/>
  <p:tag name="AS_OS" val="Microsoft Windows NT 6.2.9200.0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Application>Microsoft Office PowerPoint</Application>
  <PresentationFormat>Widescreen</PresentationFormat>
  <Slides>1</Slide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Ayer</dc:creator>
  <cp:lastModifiedBy>Stephanie Ayer</cp:lastModifiedBy>
  <cp:revision>2</cp:revision>
  <dcterms:created xsi:type="dcterms:W3CDTF">2015-03-05T15:09:26.0000000Z</dcterms:created>
  <dcterms:modified xsi:type="dcterms:W3CDTF">2015-03-05T15:25:35.0000000Z</dcterms:modified>
</cp:coreProperties>
</file>