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>
        <p:scale>
          <a:sx n="81" d="100"/>
          <a:sy n="81" d="100"/>
        </p:scale>
        <p:origin x="-28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bg1"/>
            </a:gs>
            <a:gs pos="52000">
              <a:srgbClr val="EDEEF1"/>
            </a:gs>
            <a:gs pos="100000">
              <a:schemeClr val="bg1">
                <a:lumMod val="85000"/>
              </a:schemeClr>
            </a:gs>
            <a:gs pos="83000">
              <a:schemeClr val="bg1">
                <a:lumMod val="75000"/>
                <a:alpha val="81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5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9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5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95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38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31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70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79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90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2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83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8000">
              <a:srgbClr val="EDEEF1"/>
            </a:gs>
            <a:gs pos="100000">
              <a:schemeClr val="bg1">
                <a:lumMod val="85000"/>
              </a:schemeClr>
            </a:gs>
            <a:gs pos="80000">
              <a:schemeClr val="bg1">
                <a:lumMod val="75000"/>
                <a:alpha val="81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38CE7-3C27-4225-9194-9B27B74ACB3B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2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Odysseus and the Cyclops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0" y="5679235"/>
            <a:ext cx="5861934" cy="1002476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  <a:outerShdw blurRad="381000" dist="266700" dir="5400000" algn="ctr" rotWithShape="0">
              <a:schemeClr val="bg1">
                <a:alpha val="5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75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1825625"/>
            <a:ext cx="518464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dirty="0"/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1825625"/>
            <a:ext cx="518464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dirty="0"/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1825625"/>
            <a:ext cx="518464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dirty="0"/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1825625"/>
            <a:ext cx="518464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dirty="0"/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1825625"/>
            <a:ext cx="518464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dirty="0"/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1825625"/>
            <a:ext cx="518464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dirty="0"/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34209"/>
  <p:tag name="AS_OS" val="Microsoft Windows NT 6.2.9200.0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</Words>
  <Application>Microsoft Office PowerPoint</Application>
  <PresentationFormat>Custom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Odysseus and the Cyclops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Ayer</dc:creator>
  <cp:lastModifiedBy>Wrightje</cp:lastModifiedBy>
  <cp:revision>3</cp:revision>
  <dcterms:created xsi:type="dcterms:W3CDTF">2015-03-05T15:09:26Z</dcterms:created>
  <dcterms:modified xsi:type="dcterms:W3CDTF">2015-11-13T16:01:44Z</dcterms:modified>
</cp:coreProperties>
</file>