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2.4.0.1104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  <p:sldId r:id="rId7" id="257"/>
    <p:sldId r:id="rId8" id="258"/>
    <p:sldId r:id="rId9" id="25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1"/>
            </a:gs>
            <a:gs pos="52000">
              <a:srgbClr val="EDEEF1"/>
            </a:gs>
            <a:gs pos="100000">
              <a:schemeClr val="bg1">
                <a:lumMod val="85000"/>
              </a:schemeClr>
            </a:gs>
            <a:gs pos="83000">
              <a:schemeClr val="bg1">
                <a:lumMod val="75000"/>
                <a:alpha val="81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5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9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5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9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8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31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7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2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8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gradFill flip="none" rotWithShape="1">
          <a:gsLst>
            <a:gs pos="0">
              <a:schemeClr val="bg1"/>
            </a:gs>
            <a:gs pos="38000">
              <a:srgbClr val="EDEEF1"/>
            </a:gs>
            <a:gs pos="100000">
              <a:schemeClr val="bg1">
                <a:lumMod val="85000"/>
              </a:schemeClr>
            </a:gs>
            <a:gs pos="80000">
              <a:schemeClr val="bg1">
                <a:lumMod val="75000"/>
                <a:alpha val="81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8CE7-3C27-4225-9194-9B27B74ACB3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2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Stubborn leader.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0" y="5679235"/>
            <a:ext cx="5861934" cy="1002476"/>
          </a:xfrm>
          <a:prstGeom prst="rect"/>
          <a:effectLst>
            <a:glow>
              <a:schemeClr val="tx1">
                <a:alpha val="20000"/>
              </a:schemeClr>
            </a:glow>
            <a:outerShdw blurRad="381000" dir="5400000" dist="266700" algn="ctr" rotWithShape="0">
              <a:schemeClr val="bg1">
                <a:alpha val="5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75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6172200" y="1825625"/>
            <a:ext cx="5184648" cy="4351338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4128" y="1828800"/>
            <a:ext cx="4809744" cy="4352544"/>
          </a:xfrm>
          <a:prstGeom prst="rect"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6172200" y="1825625"/>
            <a:ext cx="5184648" cy="4351338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4128" y="1828800"/>
            <a:ext cx="4809744" cy="4352544"/>
          </a:xfrm>
          <a:prstGeom prst="rect"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6172200" y="1825625"/>
            <a:ext cx="5184648" cy="4351338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4128" y="1828800"/>
            <a:ext cx="4809744" cy="4352544"/>
          </a:xfrm>
          <a:prstGeom prst="rect"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3420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Application>Microsoft Office PowerPoint</Application>
  <PresentationFormat>Widescreen</PresentationFormat>
  <Slides>1</Slide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Ayer</dc:creator>
  <cp:lastModifiedBy>Stephanie Ayer</cp:lastModifiedBy>
  <cp:revision>2</cp:revision>
  <dcterms:created xsi:type="dcterms:W3CDTF">2015-03-05T15:09:26.0000000Z</dcterms:created>
  <dcterms:modified xsi:type="dcterms:W3CDTF">2015-03-05T15:25:35.0000000Z</dcterms:modified>
</cp:coreProperties>
</file>